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3d3204cb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a3d3204c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a3d3204c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a3d3204c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a3d3204c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a3d3204c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3d3204c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3d3204c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a3d3204c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a3d3204c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3d3204c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3d3204c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3d3204c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3d3204c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3d3204c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3d3204c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3d3204c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3d3204c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3d3204c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3d3204c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3d3204c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3d3204c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3d3204c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3d3204c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3d3204cb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3d3204cb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a3d3204c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a3d3204c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3d3204cb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3d3204cb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3d3204cb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a3d3204cb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a3d3204cb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a3d3204cb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3d3204cb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3d3204cb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3d3204cb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a3d3204cb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a3d3204cb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a3d3204cb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a3d3204cb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a3d3204cb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a3d3204c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a3d3204c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a3d3204cb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a3d3204cb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3d3204c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a3d3204c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a3d3204c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a3d3204c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3d3204c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a3d3204c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3d3204cb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a3d3204cb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3d3204c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a3d3204c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a3d3204c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a3d3204c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wf.org.br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wf.org.br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lpais.com/elpais/2018/10/23/inenglish/1540286443_626629.html" TargetMode="External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hyperlink" Target="https://github.com/BastosPedro/planetar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github.com/BastosPedro/planetari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BastosPedro/planetario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analyticsinsight.net/big-data-visualization-scalable-computin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ython.org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cipy.org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atplotlib.org/#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Planetário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47553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final do processo seletivo do LCCV-UFAL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Pedro Henrique Rodrigues Meira Bastos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507" y="2497475"/>
            <a:ext cx="1362392" cy="23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800" y="648825"/>
            <a:ext cx="21050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 Pandas;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Versão 0.24.2;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 desenvolvido para aplicações de ciência de dados;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Compatível com NumPy e MatplotLib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644675" y="3503025"/>
            <a:ext cx="41664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WWF</a:t>
            </a:r>
            <a:endParaRPr sz="8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438" y="1380850"/>
            <a:ext cx="182887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Dois módulos tiveram que ser usados com o pandas: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openpyxl (2.6.2);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xlrd (1.2.0);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Usados para leitura e escrita de arquivos .xlsx (Excel)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644675" y="3503025"/>
            <a:ext cx="41664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WWF</a:t>
            </a:r>
            <a:endParaRPr sz="8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438" y="1380850"/>
            <a:ext cx="182887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Cada módulo foi feito em uma classe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classe de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lê os dados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classe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EulerModule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recebe os dados de uma instância de Data, faz as contas necessárias, e retorna o histórico em uma planilha .xlsx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classe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Plotter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lê uma planilha gerada por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EulerModule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 plota as imagens (2d ou 3d)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644675" y="3760925"/>
            <a:ext cx="41664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o autor</a:t>
            </a:r>
            <a:endParaRPr sz="8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224" y="1516550"/>
            <a:ext cx="4539300" cy="21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Todas os módulos são apropriadamente instanciados no módulo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MainModule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que não exerce função dentro do processo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Apenas “unifica” todo o processo dentro de poucos passos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Os métodos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complicado, simples e batida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são demonstrativos, mostram o algoritmo funcionando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644675" y="3760925"/>
            <a:ext cx="41664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o autor</a:t>
            </a:r>
            <a:endParaRPr sz="8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224" y="1516550"/>
            <a:ext cx="4539300" cy="21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Além dos três módulos básicos e 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MainModule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existe um script chamado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support.py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que faz o cálculo das forças gravitacional e de contato entre dois corpos celestes;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Serão usadas no método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compute()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do EulerModule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644675" y="3760925"/>
            <a:ext cx="41664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o autor</a:t>
            </a:r>
            <a:endParaRPr sz="8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625" y="1275175"/>
            <a:ext cx="4654776" cy="2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tempo de execução do código ficou muito alto;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método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compute()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 classe EulerModule ficou muito mal otimizado: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Muitos loops encadeados;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Acessos constantes à estruturas de dados de grande porte;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Quanto maior o tempo limite e menor 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dt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mais demora a execução.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644675" y="3529300"/>
            <a:ext cx="4166400" cy="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Cŕeditos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El País</a:t>
            </a:r>
            <a:endParaRPr sz="8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200" y="731350"/>
            <a:ext cx="3835348" cy="27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Procura os seccionamentos dentro do arquivo original;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Busca onde podem ser encontrados jogos da velha;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Achadas as posições, faz a leitura, cada secção do arquivo original vira um Data Frame (exceto o integrador, porque é só uma palavra).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644675" y="3634325"/>
            <a:ext cx="41664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o autor</a:t>
            </a:r>
            <a:endParaRPr sz="800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75" y="750400"/>
            <a:ext cx="4239075" cy="26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EulerModule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__init__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recebe os valores obtidos pela instância da classe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fornecida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setupHistory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monta uma lista de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DataFrames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cada um representando o histórico de um planeta (velocidade e posição) ao longo do tempo determinado.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644675" y="3581825"/>
            <a:ext cx="41664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accent5"/>
                </a:solidFill>
                <a:hlinkClick r:id="rId3"/>
              </a:rPr>
              <a:t>o autor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125" y="1217825"/>
            <a:ext cx="4059401" cy="23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EulerModule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método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faz todos os cálculos necessários para preencher a lista retornada pelo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setupHistory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elefante branco do projeto todo, com suas estruturas de repetição encadeadas, é facilmente o método que mais consome tempo.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644675" y="4102375"/>
            <a:ext cx="416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accent5"/>
                </a:solidFill>
                <a:hlinkClick r:id="rId3"/>
              </a:rPr>
              <a:t>o autor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800" y="1077375"/>
            <a:ext cx="4618151" cy="28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EulerModule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método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spreadSheet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formata e entrega uma planilha .xlsx (Excel);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Cada página da planilha representa um corpo celeste, na ordem em que eles estavam dispostos no documento original.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4644675" y="3474375"/>
            <a:ext cx="41664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accent5"/>
                </a:solidFill>
                <a:hlinkClick r:id="rId3"/>
              </a:rPr>
              <a:t>o autor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025" y="1440400"/>
            <a:ext cx="4699926" cy="19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Montar um software que faça a simulação do movimento de corpos celestes dados pelo usuário;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projeto será dividido em três partes: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750" y="862025"/>
            <a:ext cx="4587525" cy="3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527450" y="3889850"/>
            <a:ext cx="38157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Roboto"/>
                <a:ea typeface="Roboto"/>
                <a:cs typeface="Roboto"/>
                <a:sym typeface="Roboto"/>
              </a:rPr>
              <a:t>Cŕeditos da Imagem: Danielle Futselaar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50" y="0"/>
            <a:ext cx="8323776" cy="43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Planilha .xlsx representando o movimento de três corpos celestes (</a:t>
            </a:r>
            <a:r>
              <a:rPr lang="pt-BR"/>
              <a:t>cŕeditos da imagem: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o autor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_init_ </a:t>
            </a:r>
            <a:r>
              <a:rPr lang="pt-BR"/>
              <a:t>lê </a:t>
            </a:r>
            <a:r>
              <a:rPr lang="pt-BR"/>
              <a:t>a planilha página à página e salva os dados em um lista de </a:t>
            </a:r>
            <a:r>
              <a:rPr i="1" lang="pt-BR"/>
              <a:t>DataFrames </a:t>
            </a:r>
            <a:r>
              <a:rPr lang="pt-BR"/>
              <a:t> </a:t>
            </a:r>
            <a:r>
              <a:rPr lang="pt-BR"/>
              <a:t>(cŕeditos da imagem: </a:t>
            </a:r>
            <a:r>
              <a:rPr lang="pt-BR" u="sng">
                <a:solidFill>
                  <a:schemeClr val="accent5"/>
                </a:solidFill>
                <a:hlinkClick r:id="rId3"/>
              </a:rPr>
              <a:t>o autor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 </a:t>
            </a:r>
            <a:endParaRPr/>
          </a:p>
        </p:txBody>
      </p:sp>
      <p:sp>
        <p:nvSpPr>
          <p:cNvPr id="210" name="Google Shape;210;p33"/>
          <p:cNvSpPr txBox="1"/>
          <p:nvPr>
            <p:ph idx="4294967295"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Plotter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2340"/>
            <a:ext cx="9144000" cy="179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644675" y="3393175"/>
            <a:ext cx="4166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accent5"/>
                </a:solidFill>
                <a:hlinkClick r:id="rId3"/>
              </a:rPr>
              <a:t>o autor</a:t>
            </a:r>
            <a:endParaRPr/>
          </a:p>
        </p:txBody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Plotter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método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plot2d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separa os pontos de início e fim da trajetória, as plotando como pontos, e a trajetória entre eles como uma linha semi-transparente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Também existe plot2dToFile, que faz exatamente a mesma coisa, exceto que ao invés de abrir uma janela, ela salva direto no armazenamento do computador.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775" y="1510575"/>
            <a:ext cx="4454200" cy="17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Plotter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método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plot3d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faz a mesma coisa que o 2d, exceto que para as três dimensões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Também existe uma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plot3dToFile,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análoga à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plot2dToFile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4644675" y="3376475"/>
            <a:ext cx="41664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accent5"/>
                </a:solidFill>
                <a:hlinkClick r:id="rId3"/>
              </a:rPr>
              <a:t>o autor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275" y="1346775"/>
            <a:ext cx="4637199" cy="19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classe MainModule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Essa classe apenas “condensa” todas as outras, tornando fácil o uso do programa.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batida, simples e complicado 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usam dados já presentes no diretório, com caráter demonstrativo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200" y="152400"/>
            <a:ext cx="3310651" cy="45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5159200" y="47208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Créditos da imagem: </a:t>
            </a:r>
            <a:r>
              <a:rPr lang="pt-BR" sz="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 autor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MainModule também aceita dados próprios do usuário </a:t>
            </a:r>
            <a:r>
              <a:rPr lang="pt-BR"/>
              <a:t>(cŕeditos da imagem: </a:t>
            </a:r>
            <a:r>
              <a:rPr lang="pt-BR" u="sng">
                <a:solidFill>
                  <a:schemeClr val="accent5"/>
                </a:solidFill>
                <a:hlinkClick r:id="rId3"/>
              </a:rPr>
              <a:t>o autor</a:t>
            </a:r>
            <a:r>
              <a:rPr lang="pt-BR"/>
              <a:t>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00" y="133300"/>
            <a:ext cx="5894778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Da esuqerda para a direita: </a:t>
            </a:r>
            <a:r>
              <a:rPr i="1" lang="pt-BR"/>
              <a:t>simples.txt, complicado.txt e batida.txt </a:t>
            </a:r>
            <a:r>
              <a:rPr lang="pt-BR"/>
              <a:t>(cŕeditos da imagem: </a:t>
            </a:r>
            <a:r>
              <a:rPr lang="pt-BR" u="sng">
                <a:solidFill>
                  <a:schemeClr val="accent5"/>
                </a:solidFill>
                <a:hlinkClick r:id="rId3"/>
              </a:rPr>
              <a:t>o autor</a:t>
            </a:r>
            <a:r>
              <a:rPr lang="pt-BR"/>
              <a:t>)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6250"/>
            <a:ext cx="8839200" cy="307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Simples </a:t>
            </a:r>
            <a:r>
              <a:rPr lang="pt-BR"/>
              <a:t>(cŕeditos da imagem: </a:t>
            </a:r>
            <a:r>
              <a:rPr lang="pt-BR" u="sng">
                <a:solidFill>
                  <a:schemeClr val="accent5"/>
                </a:solidFill>
                <a:hlinkClick r:id="rId3"/>
              </a:rPr>
              <a:t>o autor</a:t>
            </a:r>
            <a:r>
              <a:rPr lang="pt-BR"/>
              <a:t>)</a:t>
            </a:r>
            <a:r>
              <a:rPr lang="pt-BR"/>
              <a:t> 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175" y="382200"/>
            <a:ext cx="5370375" cy="35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Complicado (cŕeditos da imagem: </a:t>
            </a:r>
            <a:r>
              <a:rPr lang="pt-BR" u="sng">
                <a:solidFill>
                  <a:schemeClr val="accent5"/>
                </a:solidFill>
                <a:hlinkClick r:id="rId3"/>
              </a:rPr>
              <a:t>o autor</a:t>
            </a:r>
            <a:r>
              <a:rPr lang="pt-BR"/>
              <a:t>) 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700" y="123750"/>
            <a:ext cx="5622133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de Choque (cŕeditos da imagem: </a:t>
            </a:r>
            <a:r>
              <a:rPr lang="pt-BR" u="sng">
                <a:solidFill>
                  <a:schemeClr val="accent5"/>
                </a:solidFill>
                <a:hlinkClick r:id="rId3"/>
              </a:rPr>
              <a:t>o autor</a:t>
            </a:r>
            <a:r>
              <a:rPr lang="pt-BR"/>
              <a:t>) 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463" y="524900"/>
            <a:ext cx="5124825" cy="3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de leitura: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Responsável pela leitura dos dados de entrada, para que possam ser usados pelo módulo de análise;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Os dados de entrada são fornecidos por um arquivo no seguinte molde: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75" y="1557825"/>
            <a:ext cx="4593126" cy="20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532175" y="3615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Roboto"/>
                <a:ea typeface="Roboto"/>
                <a:cs typeface="Roboto"/>
                <a:sym typeface="Roboto"/>
              </a:rPr>
              <a:t>Cŕeditos da imagem: o autor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Conclusão: o algoritmo mais simples nem sempre é o mais eficiente.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de análise: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Realiza os cálculos para obter posição e velocidade dos planetas em um número de instantes fornecidos pelo usuário;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Retorna um “histórico” com um intervalo igualmente espaço determinado pelo usuário;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os cálculos, as seguintes equações são utilizadas: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662" y="343325"/>
            <a:ext cx="4383650" cy="10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575" y="2214525"/>
            <a:ext cx="2663825" cy="5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900" y="3346225"/>
            <a:ext cx="3405575" cy="1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694575" y="1449450"/>
            <a:ext cx="41022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Somatório das forças gravitacional e de contato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723225" y="2925150"/>
            <a:ext cx="4145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Força de contato expressada como força elástica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723225" y="4582350"/>
            <a:ext cx="41454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Método de Euler para achar velocidade e posição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de visualização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Permite que o usuário visualize os resultados obtidos a partir de gráficos (pelo menos 2D) mostrando o movimento dos corpos ao longo do tempo estabelecido.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763" y="1599988"/>
            <a:ext cx="3980380" cy="18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790100" y="3529300"/>
            <a:ext cx="39210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833075" y="3474375"/>
            <a:ext cx="38778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Roboto"/>
                <a:ea typeface="Roboto"/>
                <a:cs typeface="Roboto"/>
                <a:sym typeface="Roboto"/>
              </a:rPr>
              <a:t>Créditos da Imagem: </a:t>
            </a:r>
            <a:r>
              <a:rPr lang="pt-BR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Analytics Insight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Linguagem Python;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Versão 3.7.3;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Interpretada;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alto nível;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Permite orientação à objetos.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736175" y="3906875"/>
            <a:ext cx="4166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Python Foundation</a:t>
            </a:r>
            <a:endParaRPr sz="8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889894"/>
            <a:ext cx="4414401" cy="149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 NumPy;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Versão 1.16.3;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Faz operações matemáticas mais avançadas que o Python não oferece por padrão (matrizes, por exemplo);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Backend em C e FORTRAN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644675" y="3491075"/>
            <a:ext cx="41664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David Cournapeau</a:t>
            </a:r>
            <a:endParaRPr sz="8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189" y="1636124"/>
            <a:ext cx="4257376" cy="1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 SciPy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Versão 1.2.1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Faz operações com um “viés mais científico” que o NumPy, que o Python também não oferece por default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Backend em C e FORTRAN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644675" y="2941875"/>
            <a:ext cx="41664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Scipy Organization</a:t>
            </a:r>
            <a:endParaRPr sz="8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650" y="2010600"/>
            <a:ext cx="2985000" cy="8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 MatPlotLib;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Versão 1.16.3;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Faz operações matemáticas mais avançadas que o Python não oferece por padrão (matrizes, por exemplo);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Backend em C e FORTRAN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644675" y="2889975"/>
            <a:ext cx="41664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Créditos da imagem: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MatPlotLib</a:t>
            </a:r>
            <a:endParaRPr sz="8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925" y="1890654"/>
            <a:ext cx="4166400" cy="99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